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993" r:id="rId3"/>
    <p:sldId id="994" r:id="rId4"/>
    <p:sldId id="998" r:id="rId5"/>
    <p:sldId id="999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cherry,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please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56846"/>
          </a:xfrm>
        </p:spPr>
        <p:txBody>
          <a:bodyPr/>
          <a:lstStyle/>
          <a:p>
            <a:pPr indent="635" algn="ctr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英语礼貌用语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40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196753"/>
            <a:ext cx="2694493" cy="720080"/>
          </a:xfrm>
          <a:prstGeom prst="rect">
            <a:avLst/>
          </a:prstGeom>
        </p:spPr>
      </p:pic>
      <p:pic>
        <p:nvPicPr>
          <p:cNvPr id="4" name="cz135.jpg" descr="id:21474940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854846" y="2060848"/>
            <a:ext cx="6310499" cy="180020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262558" y="3789040"/>
            <a:ext cx="1159328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does the boy want?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这个男孩想要什么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does he say after getting the banana?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拿到香蕉后他说了什么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908720"/>
            <a:ext cx="11593288" cy="5544616"/>
          </a:xfrm>
          <a:prstGeom prst="rect">
            <a:avLst/>
          </a:prstGeom>
        </p:spPr>
      </p:pic>
      <p:pic>
        <p:nvPicPr>
          <p:cNvPr id="4" name="25框架构建.eps" descr="id:21474940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2558" y="1009920"/>
            <a:ext cx="2952328" cy="762896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3713481"/>
            <a:ext cx="11485848" cy="2595839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thank 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都是礼貌用语。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，常用于请求别人帮助或邀请别人做某事等，通常位于句首或者句尾，位于句尾时，前面要加上逗号。例如：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peach, please.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请给我一个桃子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JG5.eps" descr="id:214749408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774726" y="1852091"/>
            <a:ext cx="7920880" cy="179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196752"/>
            <a:ext cx="11593288" cy="504056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429000"/>
            <a:ext cx="11485848" cy="2595839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thank 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，同义词是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thanks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，用于表达对他人提供帮助、收到礼物等的感激。例如：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Here you are.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给你。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Thank you.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JG5.eps" descr="id:21474940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062758" y="1484784"/>
            <a:ext cx="7920880" cy="179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510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1680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34988" eaLnBrk="1" hangingPunct="0">
              <a:lnSpc>
                <a:spcPct val="20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当你想让对方给你一颗葡萄时，你可以说：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peach. Thank you.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534988" eaLnBrk="1" hangingPunct="0">
              <a:lnSpc>
                <a:spcPct val="20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当你想让对方给你一根香蕉时，你可以说：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banana, please.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0026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判断下列情景与所给句子是否相符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 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  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40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36712"/>
            <a:ext cx="2952328" cy="853404"/>
          </a:xfrm>
          <a:prstGeom prst="rect">
            <a:avLst/>
          </a:prstGeom>
        </p:spPr>
      </p:pic>
      <p:pic>
        <p:nvPicPr>
          <p:cNvPr id="4" name="e08.jpg" descr="id:21474941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99462" y="1772816"/>
            <a:ext cx="648072" cy="648072"/>
          </a:xfrm>
          <a:prstGeom prst="rect">
            <a:avLst/>
          </a:prstGeom>
        </p:spPr>
      </p:pic>
      <p:pic>
        <p:nvPicPr>
          <p:cNvPr id="5" name="e09.jpg" descr="id:21474941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82638" y="2420888"/>
            <a:ext cx="576064" cy="576064"/>
          </a:xfrm>
          <a:prstGeom prst="rect">
            <a:avLst/>
          </a:prstGeom>
        </p:spPr>
      </p:pic>
      <p:pic>
        <p:nvPicPr>
          <p:cNvPr id="6" name="cz122.jpg" descr="id:214749411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51818" y="3284984"/>
            <a:ext cx="576064" cy="576064"/>
          </a:xfrm>
          <a:prstGeom prst="rect">
            <a:avLst/>
          </a:prstGeom>
        </p:spPr>
      </p:pic>
      <p:pic>
        <p:nvPicPr>
          <p:cNvPr id="8" name="cz122.jpg" descr="id:214749411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34566" y="4149080"/>
            <a:ext cx="576064" cy="57606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566" y="3284984"/>
            <a:ext cx="627550" cy="6075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4566" y="4149080"/>
            <a:ext cx="580818" cy="627550"/>
          </a:xfrm>
          <a:prstGeom prst="rect">
            <a:avLst/>
          </a:prstGeom>
        </p:spPr>
      </p:pic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4629116"/>
            <a:ext cx="11485848" cy="1680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34988" eaLnBrk="1" hangingPunct="0">
              <a:lnSpc>
                <a:spcPct val="20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当你想对对方表达感谢时，你可以说：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Thank you.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534988" eaLnBrk="1" hangingPunct="0">
              <a:lnSpc>
                <a:spcPct val="20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当对方请求你给他一颗樱桃时，你可以说：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2" name="cz122.jpg" descr="id:214749411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34566" y="4895038"/>
            <a:ext cx="576064" cy="576064"/>
          </a:xfrm>
          <a:prstGeom prst="rect">
            <a:avLst/>
          </a:prstGeom>
        </p:spPr>
      </p:pic>
      <p:pic>
        <p:nvPicPr>
          <p:cNvPr id="13" name="cz122.jpg" descr="id:214749411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34566" y="5805264"/>
            <a:ext cx="576064" cy="57606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4566" y="4869160"/>
            <a:ext cx="580818" cy="6275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566" y="5805264"/>
            <a:ext cx="627550" cy="6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63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154</Words>
  <Application>Microsoft Office PowerPoint</Application>
  <PresentationFormat>自定义</PresentationFormat>
  <Paragraphs>17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340</cp:revision>
  <dcterms:created xsi:type="dcterms:W3CDTF">2020-11-06T05:24:00Z</dcterms:created>
  <dcterms:modified xsi:type="dcterms:W3CDTF">2025-05-27T12:12:49Z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